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90719D-7C8B-452F-BADE-E36096EC327C}" v="90" dt="2024-10-15T14:59:48.971"/>
    <p1510:client id="{4F4C2A0F-0B56-4B80-82D8-4BC08253FB0C}" v="58" dt="2024-10-14T16:31:51.186"/>
    <p1510:client id="{60F4EB73-3F7F-41D3-8B8F-65CA92D25B86}" v="127" dt="2024-10-15T10:36:31.9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9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3/13/2026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3/13/2026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F1CAA-17D9-A2B5-72EC-64F49C1C6D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SAMPLE DOC</a:t>
            </a:r>
            <a:endParaRPr lang="en-U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324994-37EC-1795-1992-F60C03F600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4238788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Century Gothic</vt:lpstr>
      <vt:lpstr>Garamond</vt:lpstr>
      <vt:lpstr>Savon</vt:lpstr>
      <vt:lpstr>SAMPLE DOC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OWINY-DOLLO MARVIN</dc:creator>
  <cp:lastModifiedBy>MAGINO</cp:lastModifiedBy>
  <cp:revision>174</cp:revision>
  <dcterms:created xsi:type="dcterms:W3CDTF">2024-10-10T07:46:09Z</dcterms:created>
  <dcterms:modified xsi:type="dcterms:W3CDTF">2026-03-13T15:29:09Z</dcterms:modified>
</cp:coreProperties>
</file>